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 Medium"/>
      <p:regular r:id="rId9"/>
      <p:bold r:id="rId10"/>
      <p:italic r:id="rId11"/>
      <p:boldItalic r:id="rId12"/>
    </p:embeddedFont>
    <p:embeddedFont>
      <p:font typeface="Montserrat ExtraBold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Medium-italic.fntdata"/><Relationship Id="rId10" Type="http://schemas.openxmlformats.org/officeDocument/2006/relationships/font" Target="fonts/MontserratMedium-bold.fntdata"/><Relationship Id="rId13" Type="http://schemas.openxmlformats.org/officeDocument/2006/relationships/font" Target="fonts/MontserratExtraBold-bold.fntdata"/><Relationship Id="rId12" Type="http://schemas.openxmlformats.org/officeDocument/2006/relationships/font" Target="fonts/MontserratMedium-boldItalic.fntdata"/><Relationship Id="rId14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d41c392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d41c392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d41c392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d41c392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String Methods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79875" y="1316025"/>
            <a:ext cx="49464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string or manipulate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Primitive types do not have properties or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(.) notation in javascript engine internally wraps primitive string type to object 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Methods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Make the following string into uppercase.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str = ‘Let’s play cricket’;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Assignment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